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nglebert"/>
      <p:regular r:id="rId30"/>
    </p:embeddedFont>
    <p:embeddedFont>
      <p:font typeface="Amatic SC"/>
      <p:regular r:id="rId31"/>
      <p:bold r:id="rId32"/>
    </p:embeddedFont>
    <p:embeddedFont>
      <p:font typeface="Abril Fatface"/>
      <p:regular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Jua"/>
      <p:regular r:id="rId38"/>
    </p:embeddedFont>
    <p:embeddedFont>
      <p:font typeface="Coiny"/>
      <p:regular r:id="rId39"/>
    </p:embeddedFont>
    <p:embeddedFont>
      <p:font typeface="DM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italic.fntdata"/><Relationship Id="rId41" Type="http://schemas.openxmlformats.org/officeDocument/2006/relationships/font" Target="fonts/DM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DM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Englebert-regular.fntdata"/><Relationship Id="rId11" Type="http://schemas.openxmlformats.org/officeDocument/2006/relationships/slide" Target="slides/slide6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.fntdata"/><Relationship Id="rId12" Type="http://schemas.openxmlformats.org/officeDocument/2006/relationships/slide" Target="slides/slide7.xml"/><Relationship Id="rId34" Type="http://schemas.openxmlformats.org/officeDocument/2006/relationships/font" Target="fonts/SourceCode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italic.fntdata"/><Relationship Id="rId17" Type="http://schemas.openxmlformats.org/officeDocument/2006/relationships/slide" Target="slides/slide12.xml"/><Relationship Id="rId39" Type="http://schemas.openxmlformats.org/officeDocument/2006/relationships/font" Target="fonts/Coiny-regular.fntdata"/><Relationship Id="rId16" Type="http://schemas.openxmlformats.org/officeDocument/2006/relationships/slide" Target="slides/slide11.xml"/><Relationship Id="rId38" Type="http://schemas.openxmlformats.org/officeDocument/2006/relationships/font" Target="fonts/Ju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3f5af2e5-59e5-420f-a260-6f6e8c55c963&amp;share_token=PviX29TDTL-XcRNtmZRGCA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izizz.com/admin/quiz/66d0267a0b144b05f94274f9?source=quiz_shar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d1758574-4ad4-4366-8a04-3b853ea2adfe&amp;share_token=kaOcR2moTaKBjgZ7zDG9SQ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f690ca1f0c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f690ca1f0c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15fa992e54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15fa992e54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f690ca1f0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f690ca1f0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5fa992e54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5fa992e54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Discuss: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How do you know when to take the photo? Show them how to use burst mode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Where should you be?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What should you do before taking the photo? *click on where you would like the camera to focus.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Mention: position, subject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fa992e54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fa992e54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Discuss: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Examples of movements that you could take a photograph of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Star jump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Twist and jump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Silly face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Running past you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Skipping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Hopping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5fa992e54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5fa992e54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 motion videos: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Pompoms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Star jump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Twist jump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Jump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f690ca1f0c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2f690ca1f0c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f690ca1f0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2f690ca1f0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5fa992e54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5fa992e54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5fa992e54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5fa992e54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5fa992e54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5fa992e54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Discuss foreground and background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is the subject?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Where is the photographer standing?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f690ca1f0c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f690ca1f0c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KWL- grid on the whiteboard. What is the children’s baseline knowledge and technical vocabulary like?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15fa992e54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15fa992e54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5fa992e54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5fa992e54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691e45da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691e45da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the playground/roof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Put students in pairs. Give them an iPad and toy dinosaur.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ICT TA and class TA to monitor and support students.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2f690ca1f0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2f690ca1f0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 seesaw review task: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https://app.seesaw.me/pages/shared_activity?prompt_id=prompt.3f5af2e5-59e5-420f-a260-6f6e8c55c963&amp;share_token=PviX29TDTL-XcRNtmZRGCA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f690ca1f0c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2f690ca1f0c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https://quizizz.com/admin/quiz/66d0267a0b144b05f94274f9?source=quiz_share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f690ca1f0c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f690ca1f0c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f690ca1f0c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f690ca1f0c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they identify the subject and describe </a:t>
            </a:r>
            <a:r>
              <a:rPr lang="en-GB"/>
              <a:t>its</a:t>
            </a:r>
            <a:r>
              <a:rPr lang="en-GB"/>
              <a:t> position from the camera and compared to the other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5c1e898fa3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5c1e898fa3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f690ca1f0c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f690ca1f0c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the students for quality. Take many shots and delete the ones they don’t want later. 4 quality photos max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2f690ca1f0c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2f690ca1f0c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made a seesaw activity to complete for each style of Photograph instead if you want to use it: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https://app.seesaw.me/pages/shared_activity?prompt_id=prompt.d1758574-4ad4-4366-8a04-3b853ea2adfe&amp;share_token=kaOcR2moTaKBjgZ7zDG9SQ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f690ca1f0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f690ca1f0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2f690ca1f0c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2f690ca1f0c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24600" y="4286475"/>
            <a:ext cx="8535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546918" y="678504"/>
            <a:ext cx="8050200" cy="46422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>
            <a:noFill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862621" y="1869262"/>
            <a:ext cx="7418925" cy="3022148"/>
            <a:chOff x="1134448" y="1774953"/>
            <a:chExt cx="9891900" cy="4029530"/>
          </a:xfrm>
        </p:grpSpPr>
        <p:cxnSp>
          <p:nvCxnSpPr>
            <p:cNvPr id="56" name="Google Shape;56;p13"/>
            <p:cNvCxnSpPr/>
            <p:nvPr/>
          </p:nvCxnSpPr>
          <p:spPr>
            <a:xfrm>
              <a:off x="1134448" y="1774953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134448" y="278233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1134448" y="3789719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1134448" y="4797102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1134448" y="5804483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" name="Google Shape;61;p13"/>
          <p:cNvSpPr/>
          <p:nvPr/>
        </p:nvSpPr>
        <p:spPr>
          <a:xfrm>
            <a:off x="546918" y="667280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862538" y="19782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0" y="3293208"/>
            <a:ext cx="9139154" cy="2920291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13"/>
          <p:cNvGrpSpPr/>
          <p:nvPr/>
        </p:nvGrpSpPr>
        <p:grpSpPr>
          <a:xfrm>
            <a:off x="10" y="3293209"/>
            <a:ext cx="9139164" cy="2920292"/>
            <a:chOff x="14" y="4390945"/>
            <a:chExt cx="12185552" cy="3893722"/>
          </a:xfrm>
        </p:grpSpPr>
        <p:grpSp>
          <p:nvGrpSpPr>
            <p:cNvPr id="66" name="Google Shape;66;p13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67" name="Google Shape;6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13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13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79" name="Google Shape;7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13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85" name="Google Shape;8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13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3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13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133" name="Google Shape;13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3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3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145" name="Google Shape;14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3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157" name="Google Shape;15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13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163" name="Google Shape;16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13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3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6" name="Google Shape;216;p13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Generic 3">
  <p:cSld name="CUSTOM_5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4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221" name="Google Shape;221;p14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14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14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14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14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14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0" name="Google Shape;230;p14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2" name="Google Shape;232;p14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14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234" name="Google Shape;234;p14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235" name="Google Shape;23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4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4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247" name="Google Shape;24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4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253" name="Google Shape;25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4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259" name="Google Shape;25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4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265" name="Google Shape;26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4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271" name="Google Shape;27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4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4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4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295" name="Google Shape;29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4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301" name="Google Shape;30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4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307" name="Google Shape;30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4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14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4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325" name="Google Shape;32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4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331" name="Google Shape;33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4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337" name="Google Shape;33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14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343" name="Google Shape;34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14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14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361" name="Google Shape;36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14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367" name="Google Shape;36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14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373" name="Google Shape;37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14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379" name="Google Shape;37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14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Generic 2">
  <p:cSld name="CUSTOM_5_1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5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8" name="Google Shape;388;p15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389" name="Google Shape;389;p15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5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5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5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5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5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5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5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8" name="Google Shape;398;p15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0" name="Google Shape;400;p15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15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402" name="Google Shape;402;p15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403" name="Google Shape;40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5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409" name="Google Shape;40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5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415" name="Google Shape;41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15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421" name="Google Shape;42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15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5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433" name="Google Shape;43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5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439" name="Google Shape;43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5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5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451" name="Google Shape;45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" name="Google Shape;468;p15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469" name="Google Shape;46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5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475" name="Google Shape;47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5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481" name="Google Shape;48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5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487" name="Google Shape;48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5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493" name="Google Shape;49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5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499" name="Google Shape;49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5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505" name="Google Shape;50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5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511" name="Google Shape;51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5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517" name="Google Shape;51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5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523" name="Google Shape;52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5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529" name="Google Shape;52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15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535" name="Google Shape;53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5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541" name="Google Shape;54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2" name="Google Shape;552;p15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Generic 1">
  <p:cSld name="CUSTOM_5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6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56" name="Google Shape;556;p16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557" name="Google Shape;557;p16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6" name="Google Shape;566;p16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6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68" name="Google Shape;568;p16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Google Shape;569;p16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570" name="Google Shape;570;p16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571" name="Google Shape;57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6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577" name="Google Shape;57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6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6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6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6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16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685" name="Google Shape;68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16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691" name="Google Shape;69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16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697" name="Google Shape;69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6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16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709" name="Google Shape;70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" name="Google Shape;720;p16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Back 1">
  <p:cSld name="CUSTOM_5_3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7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24" name="Google Shape;724;p17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725" name="Google Shape;725;p17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p17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" name="Google Shape;727;p17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8" name="Google Shape;728;p17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9" name="Google Shape;729;p17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0" name="Google Shape;730;p17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1" name="Google Shape;731;p17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17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3" name="Google Shape;733;p17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4" name="Google Shape;734;p17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7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6" name="Google Shape;736;p17"/>
          <p:cNvSpPr txBox="1"/>
          <p:nvPr/>
        </p:nvSpPr>
        <p:spPr>
          <a:xfrm>
            <a:off x="721894" y="384000"/>
            <a:ext cx="774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  <a:latin typeface="Englebert"/>
                <a:ea typeface="Englebert"/>
                <a:cs typeface="Englebert"/>
                <a:sym typeface="Englebert"/>
              </a:rPr>
              <a:t>1      2      3      4      5      6      7      8      9      10      11      12      13      14      15      16      17      18      19      20</a:t>
            </a:r>
            <a:endParaRPr sz="1500">
              <a:solidFill>
                <a:schemeClr val="accent6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8" name="Google Shape;738;p17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739" name="Google Shape;739;p17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7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806" name="Google Shape;80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7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812" name="Google Shape;81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7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818" name="Google Shape;81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17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824" name="Google Shape;82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7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830" name="Google Shape;83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7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836" name="Google Shape;83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7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842" name="Google Shape;84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17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7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854" name="Google Shape;85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17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860" name="Google Shape;86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7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866" name="Google Shape;86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17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872" name="Google Shape;87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7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878" name="Google Shape;87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7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884" name="Google Shape;88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17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7">
            <a:hlinkClick/>
          </p:cNvPr>
          <p:cNvSpPr/>
          <p:nvPr/>
        </p:nvSpPr>
        <p:spPr>
          <a:xfrm>
            <a:off x="823610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>
            <a:hlinkClick/>
          </p:cNvPr>
          <p:cNvSpPr/>
          <p:nvPr/>
        </p:nvSpPr>
        <p:spPr>
          <a:xfrm>
            <a:off x="1146788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7">
            <a:hlinkClick/>
          </p:cNvPr>
          <p:cNvSpPr/>
          <p:nvPr/>
        </p:nvSpPr>
        <p:spPr>
          <a:xfrm>
            <a:off x="1469956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7">
            <a:hlinkClick/>
          </p:cNvPr>
          <p:cNvSpPr/>
          <p:nvPr/>
        </p:nvSpPr>
        <p:spPr>
          <a:xfrm>
            <a:off x="1850269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7">
            <a:hlinkClick/>
          </p:cNvPr>
          <p:cNvSpPr/>
          <p:nvPr/>
        </p:nvSpPr>
        <p:spPr>
          <a:xfrm>
            <a:off x="217344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7">
            <a:hlinkClick/>
          </p:cNvPr>
          <p:cNvSpPr/>
          <p:nvPr/>
        </p:nvSpPr>
        <p:spPr>
          <a:xfrm>
            <a:off x="2553751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7">
            <a:hlinkClick/>
          </p:cNvPr>
          <p:cNvSpPr/>
          <p:nvPr/>
        </p:nvSpPr>
        <p:spPr>
          <a:xfrm>
            <a:off x="2876925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7">
            <a:hlinkClick/>
          </p:cNvPr>
          <p:cNvSpPr/>
          <p:nvPr/>
        </p:nvSpPr>
        <p:spPr>
          <a:xfrm>
            <a:off x="3257233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7">
            <a:hlinkClick/>
          </p:cNvPr>
          <p:cNvSpPr/>
          <p:nvPr/>
        </p:nvSpPr>
        <p:spPr>
          <a:xfrm>
            <a:off x="358040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7">
            <a:hlinkClick/>
          </p:cNvPr>
          <p:cNvSpPr/>
          <p:nvPr/>
        </p:nvSpPr>
        <p:spPr>
          <a:xfrm>
            <a:off x="396072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7">
            <a:hlinkClick/>
          </p:cNvPr>
          <p:cNvSpPr/>
          <p:nvPr/>
        </p:nvSpPr>
        <p:spPr>
          <a:xfrm>
            <a:off x="4341040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7">
            <a:hlinkClick/>
          </p:cNvPr>
          <p:cNvSpPr/>
          <p:nvPr/>
        </p:nvSpPr>
        <p:spPr>
          <a:xfrm>
            <a:off x="472135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7">
            <a:hlinkClick/>
          </p:cNvPr>
          <p:cNvSpPr/>
          <p:nvPr/>
        </p:nvSpPr>
        <p:spPr>
          <a:xfrm>
            <a:off x="5101668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7">
            <a:hlinkClick/>
          </p:cNvPr>
          <p:cNvSpPr/>
          <p:nvPr/>
        </p:nvSpPr>
        <p:spPr>
          <a:xfrm>
            <a:off x="55391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7">
            <a:hlinkClick/>
          </p:cNvPr>
          <p:cNvSpPr/>
          <p:nvPr/>
        </p:nvSpPr>
        <p:spPr>
          <a:xfrm>
            <a:off x="59194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7">
            <a:hlinkClick/>
          </p:cNvPr>
          <p:cNvSpPr/>
          <p:nvPr/>
        </p:nvSpPr>
        <p:spPr>
          <a:xfrm>
            <a:off x="6299775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7">
            <a:hlinkClick/>
          </p:cNvPr>
          <p:cNvSpPr/>
          <p:nvPr/>
        </p:nvSpPr>
        <p:spPr>
          <a:xfrm>
            <a:off x="67372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7">
            <a:hlinkClick/>
          </p:cNvPr>
          <p:cNvSpPr/>
          <p:nvPr/>
        </p:nvSpPr>
        <p:spPr>
          <a:xfrm>
            <a:off x="71175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7">
            <a:hlinkClick/>
          </p:cNvPr>
          <p:cNvSpPr/>
          <p:nvPr/>
        </p:nvSpPr>
        <p:spPr>
          <a:xfrm>
            <a:off x="7497882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7">
            <a:hlinkClick/>
          </p:cNvPr>
          <p:cNvSpPr/>
          <p:nvPr/>
        </p:nvSpPr>
        <p:spPr>
          <a:xfrm>
            <a:off x="7935342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Back 2">
  <p:cSld name="CUSTOM_5_1_3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8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13" name="Google Shape;913;p18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914" name="Google Shape;914;p18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5" name="Google Shape;915;p18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6" name="Google Shape;916;p18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7" name="Google Shape;917;p18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8" name="Google Shape;918;p18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9" name="Google Shape;919;p18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0" name="Google Shape;920;p18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18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8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3" name="Google Shape;923;p18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8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25" name="Google Shape;925;p18"/>
          <p:cNvSpPr txBox="1"/>
          <p:nvPr/>
        </p:nvSpPr>
        <p:spPr>
          <a:xfrm>
            <a:off x="721894" y="384000"/>
            <a:ext cx="774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  <a:latin typeface="Englebert"/>
                <a:ea typeface="Englebert"/>
                <a:cs typeface="Englebert"/>
                <a:sym typeface="Englebert"/>
              </a:rPr>
              <a:t>1      2      3      4      5      6      7      8      9      10      11      12      13      14      15      16      17      18      19      20</a:t>
            </a:r>
            <a:endParaRPr sz="1500">
              <a:solidFill>
                <a:schemeClr val="accent6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26" name="Google Shape;926;p18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7" name="Google Shape;927;p18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928" name="Google Shape;928;p18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929" name="Google Shape;92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4" name="Google Shape;934;p18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935" name="Google Shape;93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940;p18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941" name="Google Shape;94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946;p18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947" name="Google Shape;94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18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953" name="Google Shape;95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8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959" name="Google Shape;95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8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965" name="Google Shape;96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8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977" name="Google Shape;97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18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983" name="Google Shape;98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8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989" name="Google Shape;98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18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995" name="Google Shape;99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8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1001" name="Google Shape;100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p18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1019" name="Google Shape;101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8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1025" name="Google Shape;102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0" name="Google Shape;1030;p18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1031" name="Google Shape;103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18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1037" name="Google Shape;103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18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1049" name="Google Shape;104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p18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1055" name="Google Shape;105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p18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1061" name="Google Shape;106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18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78" name="Google Shape;1078;p18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8">
            <a:hlinkClick/>
          </p:cNvPr>
          <p:cNvSpPr/>
          <p:nvPr/>
        </p:nvSpPr>
        <p:spPr>
          <a:xfrm>
            <a:off x="823610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8">
            <a:hlinkClick/>
          </p:cNvPr>
          <p:cNvSpPr/>
          <p:nvPr/>
        </p:nvSpPr>
        <p:spPr>
          <a:xfrm>
            <a:off x="1146788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8">
            <a:hlinkClick/>
          </p:cNvPr>
          <p:cNvSpPr/>
          <p:nvPr/>
        </p:nvSpPr>
        <p:spPr>
          <a:xfrm>
            <a:off x="1469956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8">
            <a:hlinkClick/>
          </p:cNvPr>
          <p:cNvSpPr/>
          <p:nvPr/>
        </p:nvSpPr>
        <p:spPr>
          <a:xfrm>
            <a:off x="1850269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8">
            <a:hlinkClick/>
          </p:cNvPr>
          <p:cNvSpPr/>
          <p:nvPr/>
        </p:nvSpPr>
        <p:spPr>
          <a:xfrm>
            <a:off x="217344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8">
            <a:hlinkClick/>
          </p:cNvPr>
          <p:cNvSpPr/>
          <p:nvPr/>
        </p:nvSpPr>
        <p:spPr>
          <a:xfrm>
            <a:off x="2553751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8">
            <a:hlinkClick/>
          </p:cNvPr>
          <p:cNvSpPr/>
          <p:nvPr/>
        </p:nvSpPr>
        <p:spPr>
          <a:xfrm>
            <a:off x="2876925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8">
            <a:hlinkClick/>
          </p:cNvPr>
          <p:cNvSpPr/>
          <p:nvPr/>
        </p:nvSpPr>
        <p:spPr>
          <a:xfrm>
            <a:off x="3257233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8">
            <a:hlinkClick/>
          </p:cNvPr>
          <p:cNvSpPr/>
          <p:nvPr/>
        </p:nvSpPr>
        <p:spPr>
          <a:xfrm>
            <a:off x="358040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8">
            <a:hlinkClick/>
          </p:cNvPr>
          <p:cNvSpPr/>
          <p:nvPr/>
        </p:nvSpPr>
        <p:spPr>
          <a:xfrm>
            <a:off x="396072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8">
            <a:hlinkClick/>
          </p:cNvPr>
          <p:cNvSpPr/>
          <p:nvPr/>
        </p:nvSpPr>
        <p:spPr>
          <a:xfrm>
            <a:off x="4341040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8">
            <a:hlinkClick/>
          </p:cNvPr>
          <p:cNvSpPr/>
          <p:nvPr/>
        </p:nvSpPr>
        <p:spPr>
          <a:xfrm>
            <a:off x="472135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8">
            <a:hlinkClick/>
          </p:cNvPr>
          <p:cNvSpPr/>
          <p:nvPr/>
        </p:nvSpPr>
        <p:spPr>
          <a:xfrm>
            <a:off x="5101668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8">
            <a:hlinkClick/>
          </p:cNvPr>
          <p:cNvSpPr/>
          <p:nvPr/>
        </p:nvSpPr>
        <p:spPr>
          <a:xfrm>
            <a:off x="55391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8">
            <a:hlinkClick/>
          </p:cNvPr>
          <p:cNvSpPr/>
          <p:nvPr/>
        </p:nvSpPr>
        <p:spPr>
          <a:xfrm>
            <a:off x="59194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8">
            <a:hlinkClick/>
          </p:cNvPr>
          <p:cNvSpPr/>
          <p:nvPr/>
        </p:nvSpPr>
        <p:spPr>
          <a:xfrm>
            <a:off x="6299775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8">
            <a:hlinkClick/>
          </p:cNvPr>
          <p:cNvSpPr/>
          <p:nvPr/>
        </p:nvSpPr>
        <p:spPr>
          <a:xfrm>
            <a:off x="67372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8">
            <a:hlinkClick/>
          </p:cNvPr>
          <p:cNvSpPr/>
          <p:nvPr/>
        </p:nvSpPr>
        <p:spPr>
          <a:xfrm>
            <a:off x="71175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">
            <a:hlinkClick/>
          </p:cNvPr>
          <p:cNvSpPr/>
          <p:nvPr/>
        </p:nvSpPr>
        <p:spPr>
          <a:xfrm>
            <a:off x="7497882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8">
            <a:hlinkClick/>
          </p:cNvPr>
          <p:cNvSpPr/>
          <p:nvPr/>
        </p:nvSpPr>
        <p:spPr>
          <a:xfrm>
            <a:off x="7935342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104" name="Google Shape;1104;p19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8"/>
          <p:cNvSpPr txBox="1"/>
          <p:nvPr>
            <p:ph type="ctrTitle"/>
          </p:nvPr>
        </p:nvSpPr>
        <p:spPr>
          <a:xfrm>
            <a:off x="301375" y="1621650"/>
            <a:ext cx="3528300" cy="19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180">
                <a:solidFill>
                  <a:srgbClr val="252525"/>
                </a:solidFill>
              </a:rPr>
              <a:t>Action photos</a:t>
            </a:r>
            <a:endParaRPr sz="418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>
              <a:solidFill>
                <a:schemeClr val="lt2"/>
              </a:solidFill>
            </a:endParaRPr>
          </a:p>
        </p:txBody>
      </p:sp>
      <p:pic>
        <p:nvPicPr>
          <p:cNvPr id="1162" name="Google Shape;1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75" y="842813"/>
            <a:ext cx="5184300" cy="34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28"/>
          <p:cNvSpPr txBox="1"/>
          <p:nvPr/>
        </p:nvSpPr>
        <p:spPr>
          <a:xfrm>
            <a:off x="301375" y="4360975"/>
            <a:ext cx="743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GB" sz="278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How can we show movement in photos?</a:t>
            </a:r>
            <a:endParaRPr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 </a:t>
            </a:r>
            <a:endParaRPr/>
          </a:p>
        </p:txBody>
      </p:sp>
      <p:sp>
        <p:nvSpPr>
          <p:cNvPr id="1169" name="Google Shape;1169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capture movement in a photo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use burst mode 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</a:t>
            </a: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select</a:t>
            </a: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and edit best photos 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0"/>
          <p:cNvSpPr txBox="1"/>
          <p:nvPr>
            <p:ph idx="4294967295" type="title"/>
          </p:nvPr>
        </p:nvSpPr>
        <p:spPr>
          <a:xfrm>
            <a:off x="694425" y="469775"/>
            <a:ext cx="74190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/>
              <a:t>What is an action photo?</a:t>
            </a:r>
            <a:endParaRPr sz="4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/>
              <a:t>How can you take an action photo?</a:t>
            </a:r>
            <a:endParaRPr sz="4480"/>
          </a:p>
        </p:txBody>
      </p:sp>
      <p:pic>
        <p:nvPicPr>
          <p:cNvPr id="1175" name="Google Shape;1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75" y="3172938"/>
            <a:ext cx="3810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30"/>
          <p:cNvPicPr preferRelativeResize="0"/>
          <p:nvPr/>
        </p:nvPicPr>
        <p:blipFill rotWithShape="1">
          <a:blip r:embed="rId4">
            <a:alphaModFix/>
          </a:blip>
          <a:srcRect b="23242" l="0" r="15959" t="0"/>
          <a:stretch/>
        </p:blipFill>
        <p:spPr>
          <a:xfrm>
            <a:off x="5899842" y="3039400"/>
            <a:ext cx="3115307" cy="21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1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52525"/>
                </a:solidFill>
              </a:rPr>
              <a:t>Action Photos</a:t>
            </a:r>
            <a:endParaRPr>
              <a:solidFill>
                <a:srgbClr val="252525"/>
              </a:solidFill>
            </a:endParaRPr>
          </a:p>
        </p:txBody>
      </p:sp>
      <p:pic>
        <p:nvPicPr>
          <p:cNvPr id="1182" name="Google Shape;1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100" y="2683800"/>
            <a:ext cx="2398500" cy="21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150" y="1261075"/>
            <a:ext cx="2699676" cy="186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10888"/>
            <a:ext cx="2699675" cy="19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32"/>
          <p:cNvSpPr txBox="1"/>
          <p:nvPr/>
        </p:nvSpPr>
        <p:spPr>
          <a:xfrm>
            <a:off x="329325" y="1777725"/>
            <a:ext cx="3678000" cy="257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Group A:</a:t>
            </a:r>
            <a:r>
              <a:rPr lang="en-GB" sz="2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On the roof/ small hall  taking action photos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  <p:sp>
        <p:nvSpPr>
          <p:cNvPr id="1190" name="Google Shape;1190;p32"/>
          <p:cNvSpPr txBox="1"/>
          <p:nvPr>
            <p:ph idx="4294967295" type="title"/>
          </p:nvPr>
        </p:nvSpPr>
        <p:spPr>
          <a:xfrm>
            <a:off x="517256" y="274275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480"/>
              <a:t>Today’s challenge: </a:t>
            </a:r>
            <a:endParaRPr sz="5480"/>
          </a:p>
        </p:txBody>
      </p:sp>
      <p:sp>
        <p:nvSpPr>
          <p:cNvPr id="1191" name="Google Shape;1191;p32"/>
          <p:cNvSpPr txBox="1"/>
          <p:nvPr/>
        </p:nvSpPr>
        <p:spPr>
          <a:xfrm>
            <a:off x="4631150" y="1878575"/>
            <a:ext cx="3678000" cy="22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Group B: </a:t>
            </a:r>
            <a:endParaRPr sz="2900" u="sng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In the DREAMS Lab taking action photos with props </a:t>
            </a:r>
            <a:endParaRPr sz="2300"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3"/>
          <p:cNvSpPr txBox="1"/>
          <p:nvPr>
            <p:ph idx="4294967295" type="subTitle"/>
          </p:nvPr>
        </p:nvSpPr>
        <p:spPr>
          <a:xfrm>
            <a:off x="2847325" y="1120150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8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97" name="Google Shape;1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25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34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203" name="Google Shape;1203;p34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5"/>
          <p:cNvSpPr txBox="1"/>
          <p:nvPr>
            <p:ph type="ctrTitle"/>
          </p:nvPr>
        </p:nvSpPr>
        <p:spPr>
          <a:xfrm>
            <a:off x="-147175" y="747375"/>
            <a:ext cx="4226700" cy="29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>
                <a:solidFill>
                  <a:srgbClr val="252525"/>
                </a:solidFill>
              </a:rPr>
              <a:t>Trick Photography</a:t>
            </a:r>
            <a:r>
              <a:rPr lang="en-GB" sz="6380">
                <a:solidFill>
                  <a:srgbClr val="252525"/>
                </a:solidFill>
              </a:rPr>
              <a:t> </a:t>
            </a:r>
            <a:endParaRPr sz="6380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80">
              <a:solidFill>
                <a:srgbClr val="252525"/>
              </a:solidFill>
            </a:endParaRPr>
          </a:p>
        </p:txBody>
      </p:sp>
      <p:pic>
        <p:nvPicPr>
          <p:cNvPr id="1209" name="Google Shape;1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375" y="301538"/>
            <a:ext cx="5184300" cy="359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5"/>
          <p:cNvSpPr txBox="1"/>
          <p:nvPr/>
        </p:nvSpPr>
        <p:spPr>
          <a:xfrm>
            <a:off x="636575" y="4168475"/>
            <a:ext cx="8357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GB" sz="298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How can we manipulate the perspective?</a:t>
            </a:r>
            <a:endParaRPr sz="1200"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6"/>
          <p:cNvSpPr txBox="1"/>
          <p:nvPr/>
        </p:nvSpPr>
        <p:spPr>
          <a:xfrm>
            <a:off x="6351900" y="3956825"/>
            <a:ext cx="27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Foreground</a:t>
            </a:r>
            <a:endParaRPr sz="32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17" name="Google Shape;1217;p36"/>
          <p:cNvSpPr txBox="1"/>
          <p:nvPr/>
        </p:nvSpPr>
        <p:spPr>
          <a:xfrm>
            <a:off x="6351900" y="1179250"/>
            <a:ext cx="25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Background</a:t>
            </a:r>
            <a:endParaRPr sz="32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218" name="Google Shape;1218;p36"/>
          <p:cNvCxnSpPr>
            <a:stCxn id="1217" idx="1"/>
          </p:cNvCxnSpPr>
          <p:nvPr/>
        </p:nvCxnSpPr>
        <p:spPr>
          <a:xfrm flipH="1">
            <a:off x="5064600" y="1517800"/>
            <a:ext cx="1287300" cy="1083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19" name="Google Shape;1219;p36"/>
          <p:cNvCxnSpPr/>
          <p:nvPr/>
        </p:nvCxnSpPr>
        <p:spPr>
          <a:xfrm rot="10800000">
            <a:off x="4088525" y="3234925"/>
            <a:ext cx="2220600" cy="1057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4" name="Google Shape;1224;p37"/>
          <p:cNvPicPr preferRelativeResize="0"/>
          <p:nvPr/>
        </p:nvPicPr>
        <p:blipFill rotWithShape="1">
          <a:blip r:embed="rId3">
            <a:alphaModFix/>
          </a:blip>
          <a:srcRect b="12469" l="0" r="0" t="13175"/>
          <a:stretch/>
        </p:blipFill>
        <p:spPr>
          <a:xfrm>
            <a:off x="152400" y="152400"/>
            <a:ext cx="4572000" cy="2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08" y="152391"/>
            <a:ext cx="407297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39675"/>
            <a:ext cx="1925624" cy="21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723" y="2839683"/>
            <a:ext cx="2576676" cy="215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20"/>
          <p:cNvPicPr preferRelativeResize="0"/>
          <p:nvPr/>
        </p:nvPicPr>
        <p:blipFill rotWithShape="1">
          <a:blip r:embed="rId3">
            <a:alphaModFix/>
          </a:blip>
          <a:srcRect b="0" l="9165" r="0" t="17749"/>
          <a:stretch/>
        </p:blipFill>
        <p:spPr>
          <a:xfrm>
            <a:off x="1839506" y="1198562"/>
            <a:ext cx="5464988" cy="369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20"/>
          <p:cNvSpPr txBox="1"/>
          <p:nvPr>
            <p:ph idx="4294967295" type="title"/>
          </p:nvPr>
        </p:nvSpPr>
        <p:spPr>
          <a:xfrm>
            <a:off x="962256" y="3073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252525"/>
                </a:solidFill>
              </a:rPr>
              <a:t>What makes this a good photograph?</a:t>
            </a:r>
            <a:endParaRPr sz="48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2897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89" y="152404"/>
            <a:ext cx="3719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01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075" y="0"/>
            <a:ext cx="3736925" cy="234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075" y="2343325"/>
            <a:ext cx="3736926" cy="2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0"/>
          <p:cNvSpPr txBox="1"/>
          <p:nvPr/>
        </p:nvSpPr>
        <p:spPr>
          <a:xfrm>
            <a:off x="938125" y="1661400"/>
            <a:ext cx="7176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Working with your friend and 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different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 objects: 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Jua"/>
              <a:buChar char="●"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Take </a:t>
            </a:r>
            <a:r>
              <a:rPr lang="en-GB" sz="2700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rPr>
              <a:t>4 trick perspective 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photos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Jua"/>
              <a:buChar char="●"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Take both portrait and landscape photos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46" name="Google Shape;1246;p40"/>
          <p:cNvSpPr txBox="1"/>
          <p:nvPr>
            <p:ph idx="4294967295" type="title"/>
          </p:nvPr>
        </p:nvSpPr>
        <p:spPr>
          <a:xfrm>
            <a:off x="817081" y="526375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challenge: </a:t>
            </a:r>
            <a:endParaRPr/>
          </a:p>
        </p:txBody>
      </p:sp>
      <p:pic>
        <p:nvPicPr>
          <p:cNvPr id="1247" name="Google Shape;1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50" y="526375"/>
            <a:ext cx="1319400" cy="13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1"/>
          <p:cNvSpPr txBox="1"/>
          <p:nvPr>
            <p:ph idx="4294967295" type="subTitle"/>
          </p:nvPr>
        </p:nvSpPr>
        <p:spPr>
          <a:xfrm>
            <a:off x="2813700" y="683125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Comment on your friends photos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53" name="Google Shape;1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25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4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Photography knowledge </a:t>
            </a:r>
            <a:endParaRPr/>
          </a:p>
        </p:txBody>
      </p:sp>
      <p:sp>
        <p:nvSpPr>
          <p:cNvPr id="1259" name="Google Shape;1259;p42"/>
          <p:cNvSpPr txBox="1"/>
          <p:nvPr>
            <p:ph idx="1" type="body"/>
          </p:nvPr>
        </p:nvSpPr>
        <p:spPr>
          <a:xfrm>
            <a:off x="479250" y="1262175"/>
            <a:ext cx="4803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Scan the QR code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Enter your </a:t>
            </a: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preferred</a:t>
            </a: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name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Press the green button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60" name="Google Shape;1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50" y="1371775"/>
            <a:ext cx="3999900" cy="23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 </a:t>
            </a:r>
            <a:endParaRPr/>
          </a:p>
        </p:txBody>
      </p:sp>
      <p:sp>
        <p:nvSpPr>
          <p:cNvPr id="1116" name="Google Shape;1116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hold take photos in different orientations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use capture subject using rule of 3rds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take photos in different perspectives</a:t>
            </a:r>
            <a:r>
              <a:rPr b="1" lang="en-GB" sz="2600">
                <a:solidFill>
                  <a:srgbClr val="252525"/>
                </a:solidFill>
              </a:rPr>
              <a:t> </a:t>
            </a:r>
            <a:endParaRPr b="1" sz="26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0774" cy="2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2"/>
          <p:cNvSpPr txBox="1"/>
          <p:nvPr/>
        </p:nvSpPr>
        <p:spPr>
          <a:xfrm>
            <a:off x="6656300" y="683575"/>
            <a:ext cx="2190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Jua"/>
              <a:buAutoNum type="arabicPeriod"/>
            </a:pPr>
            <a:r>
              <a:rPr lang="en-GB" sz="3100">
                <a:latin typeface="Jua"/>
                <a:ea typeface="Jua"/>
                <a:cs typeface="Jua"/>
                <a:sym typeface="Jua"/>
              </a:rPr>
              <a:t>Subject</a:t>
            </a:r>
            <a:endParaRPr sz="3100">
              <a:latin typeface="Jua"/>
              <a:ea typeface="Jua"/>
              <a:cs typeface="Jua"/>
              <a:sym typeface="Ju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Jua"/>
              <a:buAutoNum type="arabicPeriod"/>
            </a:pPr>
            <a:r>
              <a:rPr lang="en-GB" sz="3100">
                <a:latin typeface="Jua"/>
                <a:ea typeface="Jua"/>
                <a:cs typeface="Jua"/>
                <a:sym typeface="Jua"/>
              </a:rPr>
              <a:t>Position</a:t>
            </a:r>
            <a:endParaRPr sz="31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3" name="Google Shape;1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71" y="2358700"/>
            <a:ext cx="4200030" cy="2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3"/>
          <p:cNvSpPr txBox="1"/>
          <p:nvPr>
            <p:ph idx="1" type="body"/>
          </p:nvPr>
        </p:nvSpPr>
        <p:spPr>
          <a:xfrm>
            <a:off x="311650" y="3119450"/>
            <a:ext cx="87594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The rule of thirds and using the grid on your camera.</a:t>
            </a:r>
            <a:endParaRPr sz="2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9" name="Google Shape;1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5" y="398400"/>
            <a:ext cx="4519475" cy="28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0" y="398400"/>
            <a:ext cx="4254289" cy="2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23"/>
          <p:cNvSpPr txBox="1"/>
          <p:nvPr/>
        </p:nvSpPr>
        <p:spPr>
          <a:xfrm>
            <a:off x="622850" y="4239375"/>
            <a:ext cx="32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Landscape</a:t>
            </a:r>
            <a:endParaRPr sz="3600">
              <a:solidFill>
                <a:srgbClr val="252525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1132" name="Google Shape;1132;p23"/>
          <p:cNvSpPr txBox="1"/>
          <p:nvPr/>
        </p:nvSpPr>
        <p:spPr>
          <a:xfrm>
            <a:off x="5145300" y="4311425"/>
            <a:ext cx="32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Portrait</a:t>
            </a:r>
            <a:endParaRPr sz="3600">
              <a:solidFill>
                <a:srgbClr val="252525"/>
              </a:solidFill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4"/>
          <p:cNvSpPr txBox="1"/>
          <p:nvPr/>
        </p:nvSpPr>
        <p:spPr>
          <a:xfrm>
            <a:off x="938125" y="1661400"/>
            <a:ext cx="7176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Working with your friend: 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●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3-4 photos of your toy dinosaur 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○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some portrait and landscape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○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from low and high perspective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38" name="Google Shape;1138;p24"/>
          <p:cNvSpPr txBox="1"/>
          <p:nvPr>
            <p:ph idx="4294967295" type="title"/>
          </p:nvPr>
        </p:nvSpPr>
        <p:spPr>
          <a:xfrm>
            <a:off x="626481" y="17340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380"/>
              <a:t>Today’s challenge: </a:t>
            </a:r>
            <a:endParaRPr sz="538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25"/>
          <p:cNvSpPr txBox="1"/>
          <p:nvPr>
            <p:ph idx="4294967295" type="subTitle"/>
          </p:nvPr>
        </p:nvSpPr>
        <p:spPr>
          <a:xfrm>
            <a:off x="3060300" y="556163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</a:t>
            </a: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8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44" name="Google Shape;1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25" y="129178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6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150" name="Google Shape;1150;p26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photography skills is this? </a:t>
            </a:r>
            <a:endParaRPr/>
          </a:p>
        </p:txBody>
      </p:sp>
      <p:pic>
        <p:nvPicPr>
          <p:cNvPr id="1156" name="Google Shape;1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25" y="1255650"/>
            <a:ext cx="5269775" cy="33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